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varScale="1">
        <p:scale>
          <a:sx n="89" d="100"/>
          <a:sy n="89" d="100"/>
        </p:scale>
        <p:origin x="-52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normAutofit fontScale="77500" lnSpcReduction="20000"/>
          </a:bodyPr>
          <a:lstStyle/>
          <a:p>
            <a:r>
              <a:rPr lang="en-US" dirty="0"/>
              <a:t>Fresh  Grads – </a:t>
            </a:r>
            <a:r>
              <a:rPr lang="en-US" dirty="0" smtClean="0"/>
              <a:t>Group Project</a:t>
            </a:r>
          </a:p>
          <a:p>
            <a:r>
              <a:rPr lang="en-US" dirty="0" smtClean="0"/>
              <a:t>Online Courier Management Application</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363599" y="1010946"/>
            <a:ext cx="7146910" cy="5415642"/>
          </a:xfrm>
        </p:spPr>
        <p:txBody>
          <a:bodyPr/>
          <a:lstStyle/>
          <a:p>
            <a:r>
              <a:rPr lang="en-US" dirty="0" smtClean="0"/>
              <a:t>To Create an Online Application for Courier Management System.</a:t>
            </a:r>
            <a:endParaRPr lang="en-IN" dirty="0"/>
          </a:p>
          <a:p>
            <a:r>
              <a:rPr lang="en-IN" dirty="0" err="1" smtClean="0"/>
              <a:t>CourierOffice</a:t>
            </a:r>
            <a:r>
              <a:rPr lang="en-IN" dirty="0" smtClean="0"/>
              <a:t> Outlet Module would maintain </a:t>
            </a:r>
            <a:r>
              <a:rPr lang="en-IN" dirty="0"/>
              <a:t>all the information related to the courier </a:t>
            </a:r>
            <a:r>
              <a:rPr lang="en-IN" dirty="0" smtClean="0"/>
              <a:t>office outlets across various cities.</a:t>
            </a:r>
          </a:p>
          <a:p>
            <a:r>
              <a:rPr lang="en-IN" dirty="0" smtClean="0"/>
              <a:t>Shipment module would take care of all the shipment operations    like initiating transaction, checking the status, closing or rejecting the transaction.</a:t>
            </a:r>
          </a:p>
          <a:p>
            <a:r>
              <a:rPr lang="en-IN" dirty="0" smtClean="0"/>
              <a:t>Manager should be able to add </a:t>
            </a:r>
            <a:r>
              <a:rPr lang="en-IN" dirty="0" err="1" smtClean="0"/>
              <a:t>OfficeStaff</a:t>
            </a:r>
            <a:r>
              <a:rPr lang="en-IN" dirty="0" smtClean="0"/>
              <a:t> members, remove </a:t>
            </a:r>
            <a:r>
              <a:rPr lang="en-IN" dirty="0" err="1" smtClean="0"/>
              <a:t>OfficeStaff</a:t>
            </a:r>
            <a:r>
              <a:rPr lang="en-IN" dirty="0" smtClean="0"/>
              <a:t> members, monitor the overall couriers status and get the various reports like delivered couriers and should be able to fetch all the registered complaints.</a:t>
            </a:r>
          </a:p>
          <a:p>
            <a:r>
              <a:rPr lang="en-IN" dirty="0" smtClean="0"/>
              <a:t>Payment Service would offer facility of payment either by cash or any of the cards (debit/credit)</a:t>
            </a:r>
          </a:p>
          <a:p>
            <a:r>
              <a:rPr lang="en-IN" dirty="0" smtClean="0"/>
              <a:t>Customers or End Users should be able to avail the online courier service, track/monitor the status of their courier, and report complaints if any.</a:t>
            </a:r>
          </a:p>
          <a:p>
            <a:r>
              <a:rPr lang="en-IN" dirty="0" smtClean="0"/>
              <a:t> </a:t>
            </a:r>
            <a:endParaRPr lang="en-IN" dirty="0"/>
          </a:p>
          <a:p>
            <a:endParaRPr lang="en-IN"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a:t>
            </a:r>
            <a:r>
              <a:rPr lang="en-US" dirty="0" smtClean="0"/>
              <a:t>Statement</a:t>
            </a:r>
            <a:endParaRPr lang="en-US" dirty="0"/>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1455937" y="3840736"/>
            <a:ext cx="199179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Manager Module</a:t>
            </a:r>
            <a:endParaRPr lang="pt-PT" dirty="0"/>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Shipment /Delivery Module</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Office Module</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11" name="Oval 20">
            <a:extLst>
              <a:ext uri="{FF2B5EF4-FFF2-40B4-BE49-F238E27FC236}">
                <a16:creationId xmlns="" xmlns:a16="http://schemas.microsoft.com/office/drawing/2014/main" id="{1351F80D-EFB6-4890-B8A4-A3688AF96054}"/>
              </a:ext>
            </a:extLst>
          </p:cNvPr>
          <p:cNvSpPr/>
          <p:nvPr/>
        </p:nvSpPr>
        <p:spPr>
          <a:xfrm>
            <a:off x="4190260" y="3840737"/>
            <a:ext cx="1831384" cy="196214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12" name="Oval 20">
            <a:extLst>
              <a:ext uri="{FF2B5EF4-FFF2-40B4-BE49-F238E27FC236}">
                <a16:creationId xmlns="" xmlns:a16="http://schemas.microsoft.com/office/drawing/2014/main" id="{1351F80D-EFB6-4890-B8A4-A3688AF96054}"/>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Payment 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911" y="1215097"/>
            <a:ext cx="10546672" cy="5150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74" y="1597981"/>
            <a:ext cx="9712171" cy="435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752" y="1677880"/>
            <a:ext cx="9259410" cy="392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E492FA4D-2885-43BF-84F9-6FD5B3C172AA}">
  <ds:schemaRefs>
    <ds:schemaRef ds:uri="http://purl.org/dc/dcmitype/"/>
    <ds:schemaRef ds:uri="http://schemas.microsoft.com/sharepoint/v3/fields"/>
    <ds:schemaRef ds:uri="http://schemas.microsoft.com/office/infopath/2007/PartnerControls"/>
    <ds:schemaRef ds:uri="http://schemas.microsoft.com/office/2006/documentManagement/types"/>
    <ds:schemaRef ds:uri="http://purl.org/dc/terms/"/>
    <ds:schemaRef ds:uri="http://schemas.microsoft.com/office/2006/metadata/properties"/>
    <ds:schemaRef ds:uri="http://purl.org/dc/elements/1.1/"/>
    <ds:schemaRef ds:uri="http://schemas.openxmlformats.org/package/2006/metadata/core-properties"/>
    <ds:schemaRef ds:uri="26bed2a0-a239-4228-bd8e-b46f54fc12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11970</TotalTime>
  <Words>249</Words>
  <Application>Microsoft Office PowerPoint</Application>
  <PresentationFormat>Custom</PresentationFormat>
  <Paragraphs>41</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Computer</cp:lastModifiedBy>
  <cp:revision>79</cp:revision>
  <dcterms:created xsi:type="dcterms:W3CDTF">2018-05-28T05:37:39Z</dcterms:created>
  <dcterms:modified xsi:type="dcterms:W3CDTF">2020-10-28T13:40:16Z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